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2F3"/>
    <a:srgbClr val="F5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728"/>
    <p:restoredTop sz="86395"/>
  </p:normalViewPr>
  <p:slideViewPr>
    <p:cSldViewPr snapToGrid="0" snapToObjects="1">
      <p:cViewPr>
        <p:scale>
          <a:sx n="103" d="100"/>
          <a:sy n="103" d="100"/>
        </p:scale>
        <p:origin x="83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0014-2B4D-F84A-82C5-DEF0220F7723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C6990-6B8F-8345-81BA-711E13DA138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257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938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125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990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604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720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76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180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010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48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9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800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C6990-6B8F-8345-81BA-711E13DA138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791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D8F52-0D83-D748-8E2E-2BD4EBE09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0029C1D-1C6A-8049-9ED1-2DE376056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D6FBFB-3DCC-AE48-8E81-2686E0AE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0DEDA46-4E82-BA41-8993-C5AC4D5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AE2DC04-6488-BA4C-8DB6-58F15EDE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004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CB362-7E22-8148-8CA6-73EB12B3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5131840-B085-814B-927A-5716EAA1D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091631-1711-0647-91B7-73F17BFB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7FD9348-E212-FE40-9D5C-02121A88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06C6237-427F-C044-8DC3-748595B5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021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E0B4D7D-4258-1848-8F13-F60CA2927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D36922-15F3-E94A-99E3-4CA3BFFFE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34A3DF-ED34-C24D-AAAB-B7270FFE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B8BABB5-A4E8-D746-B761-01720B92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F45CEB3-3FD9-9744-8A66-B3C62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088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5B0B7-7531-D149-92B3-B122A8DD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A58545-FB99-A740-807E-9D14706B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CA1A2E-1D20-E649-A979-7957B4F6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3FD59D-DA9B-2345-8922-171CB0A1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8626D9A-87EF-1442-AB1B-F76F812D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506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CFE03-FE02-404E-9A9A-BF31A6F2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DF43FE2-C499-3E4E-8127-46404C5B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117C32-F701-2648-9E8B-50D46044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749170-FDAE-2543-AF7A-8E4CE631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99A927-A72F-7049-A2C1-E772B8F6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763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1D87A-2CFB-484F-B3F2-B2A92F0A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D64B3E-9D78-0B41-8CC2-B02326CB6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AED153F-A18D-8848-959F-9BC4A0354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192C325-D042-6241-8739-4ED0D91C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9647B57-E6D4-7A4D-ACE6-4DEC6512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95B807-A47D-4D4B-9BE7-B2136D75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46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DA8FD-6F14-5148-B5ED-40EE60D4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D65E69D-EEFF-B647-9C5E-3FB320DAD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50B8D14-0502-5241-BBE2-672948366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C6DB282-412B-C146-9A81-DD348F0A6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1C3B0FB-B4B7-5646-800E-F9F355A4F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A5CCA576-178D-7B4E-B059-F41FFCFC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C2DD6D3-92A8-E441-A024-D33D3503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F26A61B-4F55-6144-BB35-E5718C12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38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23B91-3159-1049-83F8-05C031A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B4BC574-86E9-6148-A782-6CDF591C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446C36A-A666-984E-AA11-1DC22F09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22E5316-12C8-CB4A-80A6-8DD44C63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104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6E124CFA-2FFC-0245-BA40-46CC8829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AEB16D06-BB45-DA4E-AEDB-237F29F2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9B3CF0D-ACE2-6545-9F8A-7B369C34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921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05F33-6003-2F41-8D0A-2D919767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77B3E7-D30E-0545-8049-C845CE74D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F64EBA5-EFC3-B241-8900-16AECB3A6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0781E0B-C955-B94A-BAA0-E2C648C3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F10075-4134-1140-A265-FA70F984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80DA1B1-3311-7142-99BC-176166D6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464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3B634-AFD5-E748-9F25-A1DFCCB1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6D8A678-3718-AC42-8D45-8FA89CB51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53EEBC-027C-3E46-B35F-9D69AB666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D0B3891-A06B-9545-A8B1-FAF13C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B9678EF-AFD4-A041-9EA5-D52C968E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AC5929E-0D0D-7D4C-BD11-1115BC5F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910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84B8FC2-2883-8942-AF87-E52579A6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D56B6AF-23EF-094A-9C9D-B778CCD6C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C6B701-E485-4145-8787-73896FCE3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0C96C-7BC5-0B45-A08A-B8724E99EB4F}" type="datetimeFigureOut">
              <a:rPr lang="da-DK" smtClean="0"/>
              <a:t>09.05.2022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3132FAC-23C9-394B-A820-A5B6F7527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30292F1-CAB5-F24E-8F48-591DD9CB2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7449-B583-BD4D-A32D-DE3D036A12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300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7EDAD7B2-A294-4640-8A61-B9865AF19788}"/>
              </a:ext>
            </a:extLst>
          </p:cNvPr>
          <p:cNvSpPr txBox="1"/>
          <p:nvPr/>
        </p:nvSpPr>
        <p:spPr>
          <a:xfrm>
            <a:off x="3573517" y="960382"/>
            <a:ext cx="166063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Blank Screen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A711344-D432-854E-AD87-0EC07A725A1A}"/>
              </a:ext>
            </a:extLst>
          </p:cNvPr>
          <p:cNvSpPr txBox="1"/>
          <p:nvPr/>
        </p:nvSpPr>
        <p:spPr>
          <a:xfrm>
            <a:off x="4498427" y="1334024"/>
            <a:ext cx="166063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pPr algn="ctr"/>
            <a:r>
              <a:rPr lang="en-GB" dirty="0"/>
              <a:t>+</a:t>
            </a:r>
          </a:p>
          <a:p>
            <a:endParaRPr lang="en-GB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051175AE-344D-474B-A641-2922878B58EF}"/>
              </a:ext>
            </a:extLst>
          </p:cNvPr>
          <p:cNvSpPr txBox="1"/>
          <p:nvPr/>
        </p:nvSpPr>
        <p:spPr>
          <a:xfrm>
            <a:off x="5234152" y="1938900"/>
            <a:ext cx="166063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/>
              <a:t>Subliminal Prime</a:t>
            </a:r>
          </a:p>
          <a:p>
            <a:endParaRPr lang="en-GB"/>
          </a:p>
        </p:txBody>
      </p: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2F0F8DD7-F1A8-294C-971A-CB6E1FA7458B}"/>
              </a:ext>
            </a:extLst>
          </p:cNvPr>
          <p:cNvCxnSpPr>
            <a:cxnSpLocks/>
          </p:cNvCxnSpPr>
          <p:nvPr/>
        </p:nvCxnSpPr>
        <p:spPr>
          <a:xfrm>
            <a:off x="4498427" y="2505670"/>
            <a:ext cx="0" cy="49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5C45A2F0-0C4E-124E-9C90-9D418B39ECF7}"/>
              </a:ext>
            </a:extLst>
          </p:cNvPr>
          <p:cNvSpPr txBox="1"/>
          <p:nvPr/>
        </p:nvSpPr>
        <p:spPr>
          <a:xfrm>
            <a:off x="3800222" y="2967335"/>
            <a:ext cx="1660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Different types of stimuli:</a:t>
            </a:r>
          </a:p>
          <a:p>
            <a:endParaRPr lang="da-DK" sz="1100" dirty="0"/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1F07A28C-2BCF-DF4F-9573-99467FDCB29A}"/>
              </a:ext>
            </a:extLst>
          </p:cNvPr>
          <p:cNvSpPr txBox="1"/>
          <p:nvPr/>
        </p:nvSpPr>
        <p:spPr>
          <a:xfrm>
            <a:off x="2084164" y="3250741"/>
            <a:ext cx="1112801" cy="1015663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da-DK" sz="1000" dirty="0"/>
          </a:p>
          <a:p>
            <a:pPr algn="ctr"/>
            <a:endParaRPr lang="en-AU" sz="1000" dirty="0"/>
          </a:p>
          <a:p>
            <a:pPr algn="ctr"/>
            <a:r>
              <a:rPr lang="en-AU" sz="1000" dirty="0"/>
              <a:t> Colour Priming </a:t>
            </a:r>
          </a:p>
          <a:p>
            <a:pPr algn="ctr"/>
            <a:r>
              <a:rPr lang="en-GB" sz="1000" b="1" dirty="0">
                <a:solidFill>
                  <a:srgbClr val="FF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+</a:t>
            </a:r>
            <a:endParaRPr lang="da-DK" sz="1000" dirty="0">
              <a:solidFill>
                <a:srgbClr val="FF0000"/>
              </a:solidFill>
            </a:endParaRPr>
          </a:p>
          <a:p>
            <a:endParaRPr lang="da-DK" sz="1000" dirty="0"/>
          </a:p>
          <a:p>
            <a:endParaRPr lang="da-DK" sz="1000" dirty="0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CE90A0C-44E0-1145-9140-3D6208EC0665}"/>
              </a:ext>
            </a:extLst>
          </p:cNvPr>
          <p:cNvSpPr txBox="1"/>
          <p:nvPr/>
        </p:nvSpPr>
        <p:spPr>
          <a:xfrm>
            <a:off x="3278935" y="3245329"/>
            <a:ext cx="1078626" cy="1015663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AU" sz="1000" dirty="0"/>
          </a:p>
          <a:p>
            <a:pPr algn="ctr"/>
            <a:endParaRPr lang="en-AU" sz="1000" dirty="0"/>
          </a:p>
          <a:p>
            <a:pPr algn="ctr"/>
            <a:r>
              <a:rPr lang="en-AU" sz="1000" dirty="0"/>
              <a:t>Action Directed Priming</a:t>
            </a:r>
          </a:p>
          <a:p>
            <a:pPr algn="ctr"/>
            <a:endParaRPr lang="en-AU" sz="1000" dirty="0"/>
          </a:p>
          <a:p>
            <a:pPr algn="ctr"/>
            <a:endParaRPr lang="en-AU" sz="1000" dirty="0"/>
          </a:p>
        </p:txBody>
      </p: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CA625E87-741E-694E-BB63-47D6C39F34DE}"/>
              </a:ext>
            </a:extLst>
          </p:cNvPr>
          <p:cNvCxnSpPr/>
          <p:nvPr/>
        </p:nvCxnSpPr>
        <p:spPr>
          <a:xfrm flipH="1" flipV="1">
            <a:off x="3486273" y="3414606"/>
            <a:ext cx="243051" cy="17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felt 24">
            <a:extLst>
              <a:ext uri="{FF2B5EF4-FFF2-40B4-BE49-F238E27FC236}">
                <a16:creationId xmlns:a16="http://schemas.microsoft.com/office/drawing/2014/main" id="{96D1FEF9-0485-CB43-9C14-FE462025C0DD}"/>
              </a:ext>
            </a:extLst>
          </p:cNvPr>
          <p:cNvSpPr txBox="1"/>
          <p:nvPr/>
        </p:nvSpPr>
        <p:spPr>
          <a:xfrm>
            <a:off x="3301780" y="3245329"/>
            <a:ext cx="3227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00" dirty="0"/>
              <a:t>here</a:t>
            </a:r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BE29CB32-8D72-A649-93FB-4BBA11E65B91}"/>
              </a:ext>
            </a:extLst>
          </p:cNvPr>
          <p:cNvCxnSpPr/>
          <p:nvPr/>
        </p:nvCxnSpPr>
        <p:spPr>
          <a:xfrm flipH="1">
            <a:off x="4491701" y="2516618"/>
            <a:ext cx="482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kstfelt 32">
            <a:extLst>
              <a:ext uri="{FF2B5EF4-FFF2-40B4-BE49-F238E27FC236}">
                <a16:creationId xmlns:a16="http://schemas.microsoft.com/office/drawing/2014/main" id="{735CB53D-25F9-3D49-A7F6-25B54793F1FA}"/>
              </a:ext>
            </a:extLst>
          </p:cNvPr>
          <p:cNvSpPr txBox="1"/>
          <p:nvPr/>
        </p:nvSpPr>
        <p:spPr>
          <a:xfrm>
            <a:off x="5688498" y="2584791"/>
            <a:ext cx="684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34 ms</a:t>
            </a:r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C52EECAC-2EEB-864C-8FAB-17FD34626023}"/>
              </a:ext>
            </a:extLst>
          </p:cNvPr>
          <p:cNvSpPr txBox="1"/>
          <p:nvPr/>
        </p:nvSpPr>
        <p:spPr>
          <a:xfrm>
            <a:off x="4640087" y="2023670"/>
            <a:ext cx="684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1000 ms</a:t>
            </a:r>
          </a:p>
        </p:txBody>
      </p:sp>
      <p:cxnSp>
        <p:nvCxnSpPr>
          <p:cNvPr id="41" name="Lige forbindelse 40">
            <a:extLst>
              <a:ext uri="{FF2B5EF4-FFF2-40B4-BE49-F238E27FC236}">
                <a16:creationId xmlns:a16="http://schemas.microsoft.com/office/drawing/2014/main" id="{03C702B3-6F48-9640-99DE-30DC143DC7FE}"/>
              </a:ext>
            </a:extLst>
          </p:cNvPr>
          <p:cNvCxnSpPr>
            <a:cxnSpLocks/>
          </p:cNvCxnSpPr>
          <p:nvPr/>
        </p:nvCxnSpPr>
        <p:spPr>
          <a:xfrm flipV="1">
            <a:off x="8124497" y="2490660"/>
            <a:ext cx="0" cy="510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pilforbindelse 42">
            <a:extLst>
              <a:ext uri="{FF2B5EF4-FFF2-40B4-BE49-F238E27FC236}">
                <a16:creationId xmlns:a16="http://schemas.microsoft.com/office/drawing/2014/main" id="{4B0AC001-D031-5542-9064-F46D0FD78D04}"/>
              </a:ext>
            </a:extLst>
          </p:cNvPr>
          <p:cNvCxnSpPr>
            <a:cxnSpLocks/>
          </p:cNvCxnSpPr>
          <p:nvPr/>
        </p:nvCxnSpPr>
        <p:spPr>
          <a:xfrm>
            <a:off x="8124497" y="2490660"/>
            <a:ext cx="323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kstfelt 46">
            <a:extLst>
              <a:ext uri="{FF2B5EF4-FFF2-40B4-BE49-F238E27FC236}">
                <a16:creationId xmlns:a16="http://schemas.microsoft.com/office/drawing/2014/main" id="{19821618-4CE4-3143-B13A-7199AAD8B58D}"/>
              </a:ext>
            </a:extLst>
          </p:cNvPr>
          <p:cNvSpPr txBox="1"/>
          <p:nvPr/>
        </p:nvSpPr>
        <p:spPr>
          <a:xfrm>
            <a:off x="8448102" y="1641797"/>
            <a:ext cx="178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Find the circle with the colour matching the frame colour:</a:t>
            </a:r>
          </a:p>
        </p:txBody>
      </p:sp>
      <p:sp>
        <p:nvSpPr>
          <p:cNvPr id="49" name="Tekstfelt 48">
            <a:extLst>
              <a:ext uri="{FF2B5EF4-FFF2-40B4-BE49-F238E27FC236}">
                <a16:creationId xmlns:a16="http://schemas.microsoft.com/office/drawing/2014/main" id="{E90CC2EC-1089-6743-A451-8E26D00AB078}"/>
              </a:ext>
            </a:extLst>
          </p:cNvPr>
          <p:cNvSpPr txBox="1"/>
          <p:nvPr/>
        </p:nvSpPr>
        <p:spPr>
          <a:xfrm>
            <a:off x="8555421" y="2046622"/>
            <a:ext cx="1404891" cy="70788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AU" sz="1000" dirty="0"/>
          </a:p>
          <a:p>
            <a:pPr algn="ctr"/>
            <a:endParaRPr lang="en-AU" sz="1000" dirty="0"/>
          </a:p>
          <a:p>
            <a:pPr algn="ctr"/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3C81E88-71C1-F94B-A601-38AEC28FD595}"/>
              </a:ext>
            </a:extLst>
          </p:cNvPr>
          <p:cNvSpPr/>
          <p:nvPr/>
        </p:nvSpPr>
        <p:spPr>
          <a:xfrm>
            <a:off x="8680817" y="2117338"/>
            <a:ext cx="155261" cy="123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D266EBC-9168-264A-A6F7-9B45426A10EB}"/>
              </a:ext>
            </a:extLst>
          </p:cNvPr>
          <p:cNvSpPr/>
          <p:nvPr/>
        </p:nvSpPr>
        <p:spPr>
          <a:xfrm flipH="1">
            <a:off x="9666395" y="2117608"/>
            <a:ext cx="155261" cy="1231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Tekstfelt 51">
            <a:extLst>
              <a:ext uri="{FF2B5EF4-FFF2-40B4-BE49-F238E27FC236}">
                <a16:creationId xmlns:a16="http://schemas.microsoft.com/office/drawing/2014/main" id="{9A15B1D4-D23D-F346-B004-CF7D74191463}"/>
              </a:ext>
            </a:extLst>
          </p:cNvPr>
          <p:cNvSpPr txBox="1"/>
          <p:nvPr/>
        </p:nvSpPr>
        <p:spPr>
          <a:xfrm>
            <a:off x="8808592" y="2529706"/>
            <a:ext cx="10653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Press Left or Right</a:t>
            </a:r>
          </a:p>
        </p:txBody>
      </p:sp>
      <p:sp>
        <p:nvSpPr>
          <p:cNvPr id="53" name="Tekstfelt 52">
            <a:extLst>
              <a:ext uri="{FF2B5EF4-FFF2-40B4-BE49-F238E27FC236}">
                <a16:creationId xmlns:a16="http://schemas.microsoft.com/office/drawing/2014/main" id="{392B7D6C-9F36-2642-8591-F808A6D63D7F}"/>
              </a:ext>
            </a:extLst>
          </p:cNvPr>
          <p:cNvSpPr txBox="1"/>
          <p:nvPr/>
        </p:nvSpPr>
        <p:spPr>
          <a:xfrm>
            <a:off x="4578228" y="363999"/>
            <a:ext cx="290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THE EXPERIMENTAL DESIGN</a:t>
            </a:r>
          </a:p>
        </p:txBody>
      </p:sp>
      <p:sp>
        <p:nvSpPr>
          <p:cNvPr id="55" name="Tekstfelt 54">
            <a:extLst>
              <a:ext uri="{FF2B5EF4-FFF2-40B4-BE49-F238E27FC236}">
                <a16:creationId xmlns:a16="http://schemas.microsoft.com/office/drawing/2014/main" id="{5516902A-8BFA-964A-A499-2CBDC6E36E8F}"/>
              </a:ext>
            </a:extLst>
          </p:cNvPr>
          <p:cNvSpPr txBox="1"/>
          <p:nvPr/>
        </p:nvSpPr>
        <p:spPr>
          <a:xfrm>
            <a:off x="4462376" y="3245328"/>
            <a:ext cx="1078626" cy="1015663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AU" sz="1000" dirty="0"/>
          </a:p>
          <a:p>
            <a:pPr algn="ctr"/>
            <a:endParaRPr lang="en-AU" sz="1000" dirty="0"/>
          </a:p>
          <a:p>
            <a:pPr algn="ctr"/>
            <a:r>
              <a:rPr lang="en-AU" sz="1000" dirty="0"/>
              <a:t>No priming </a:t>
            </a:r>
          </a:p>
          <a:p>
            <a:pPr algn="ctr"/>
            <a:endParaRPr lang="en-AU" sz="1000" dirty="0"/>
          </a:p>
          <a:p>
            <a:pPr algn="ctr"/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564A1132-A601-EF45-BE65-74756A7759BE}"/>
              </a:ext>
            </a:extLst>
          </p:cNvPr>
          <p:cNvSpPr txBox="1"/>
          <p:nvPr/>
        </p:nvSpPr>
        <p:spPr>
          <a:xfrm>
            <a:off x="7062952" y="4950372"/>
            <a:ext cx="4952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Husk at tilføje + mellem prime og </a:t>
            </a:r>
            <a:r>
              <a:rPr lang="da-DK" dirty="0" err="1"/>
              <a:t>task</a:t>
            </a:r>
            <a:r>
              <a:rPr lang="da-DK" dirty="0"/>
              <a:t>, og at </a:t>
            </a:r>
            <a:r>
              <a:rPr lang="da-DK" dirty="0" err="1"/>
              <a:t>colour</a:t>
            </a:r>
            <a:endParaRPr lang="da-DK" dirty="0"/>
          </a:p>
          <a:p>
            <a:r>
              <a:rPr lang="da-DK" dirty="0" err="1"/>
              <a:t>Priming</a:t>
            </a:r>
            <a:r>
              <a:rPr lang="da-DK" dirty="0"/>
              <a:t> var et + ikke hele billedet, for at opnå fair </a:t>
            </a:r>
          </a:p>
          <a:p>
            <a:r>
              <a:rPr lang="da-DK" dirty="0"/>
              <a:t>Fordeling mellem </a:t>
            </a:r>
          </a:p>
          <a:p>
            <a:r>
              <a:rPr lang="da-DK" dirty="0"/>
              <a:t> 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77C9FBC0-71D0-7946-A859-EFEBF0BE1435}"/>
              </a:ext>
            </a:extLst>
          </p:cNvPr>
          <p:cNvSpPr txBox="1"/>
          <p:nvPr/>
        </p:nvSpPr>
        <p:spPr>
          <a:xfrm>
            <a:off x="6159062" y="2573635"/>
            <a:ext cx="166063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pPr algn="ctr"/>
            <a:r>
              <a:rPr lang="en-GB" dirty="0"/>
              <a:t>+</a:t>
            </a:r>
          </a:p>
          <a:p>
            <a:endParaRPr lang="en-GB" dirty="0"/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2048707C-802E-6448-BF31-925D1A290BA3}"/>
              </a:ext>
            </a:extLst>
          </p:cNvPr>
          <p:cNvSpPr txBox="1"/>
          <p:nvPr/>
        </p:nvSpPr>
        <p:spPr>
          <a:xfrm>
            <a:off x="6210300" y="3238224"/>
            <a:ext cx="684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1000 ms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C10F8BD9-CC0D-A340-BF73-ED132D246954}"/>
              </a:ext>
            </a:extLst>
          </p:cNvPr>
          <p:cNvSpPr txBox="1"/>
          <p:nvPr/>
        </p:nvSpPr>
        <p:spPr>
          <a:xfrm>
            <a:off x="6857268" y="3198040"/>
            <a:ext cx="166063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Task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206C3CF4-72AD-454E-9109-18E2FB2E4702}"/>
              </a:ext>
            </a:extLst>
          </p:cNvPr>
          <p:cNvSpPr txBox="1"/>
          <p:nvPr/>
        </p:nvSpPr>
        <p:spPr>
          <a:xfrm>
            <a:off x="6857268" y="3843788"/>
            <a:ext cx="90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3000 set ms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2BB0EC7-5534-0246-95B0-80CD7E3A5030}"/>
              </a:ext>
            </a:extLst>
          </p:cNvPr>
          <p:cNvSpPr txBox="1"/>
          <p:nvPr/>
        </p:nvSpPr>
        <p:spPr>
          <a:xfrm>
            <a:off x="7817944" y="3753159"/>
            <a:ext cx="166063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pPr algn="ctr"/>
            <a:r>
              <a:rPr lang="en-GB" dirty="0"/>
              <a:t>+</a:t>
            </a:r>
          </a:p>
          <a:p>
            <a:endParaRPr lang="en-GB" dirty="0"/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40431BDD-518C-6846-8DE1-534709EF94D0}"/>
              </a:ext>
            </a:extLst>
          </p:cNvPr>
          <p:cNvSpPr txBox="1"/>
          <p:nvPr/>
        </p:nvSpPr>
        <p:spPr>
          <a:xfrm>
            <a:off x="7833416" y="4412760"/>
            <a:ext cx="684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/>
              <a:t>1000 ms</a:t>
            </a:r>
          </a:p>
        </p:txBody>
      </p:sp>
    </p:spTree>
    <p:extLst>
      <p:ext uri="{BB962C8B-B14F-4D97-AF65-F5344CB8AC3E}">
        <p14:creationId xmlns:p14="http://schemas.microsoft.com/office/powerpoint/2010/main" val="3607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4E221D8-C520-2549-8F0A-C9DBBF79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11633200" cy="30099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91CE352-7C83-844B-9FDA-DDA8B4CC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666750"/>
            <a:ext cx="11480800" cy="28575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85368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4CCB658F-5B32-204A-ACED-77E0B953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" y="3429000"/>
            <a:ext cx="10895647" cy="2834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AF0746C8-30C7-A241-B28F-BAACE2C26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69"/>
          <a:stretch/>
        </p:blipFill>
        <p:spPr>
          <a:xfrm>
            <a:off x="516835" y="789785"/>
            <a:ext cx="11046515" cy="2639215"/>
          </a:xfrm>
          <a:prstGeom prst="rect">
            <a:avLst/>
          </a:prstGeom>
          <a:ln>
            <a:noFill/>
          </a:ln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873F5D5-66B6-BC4D-BBC5-87D8FF2DC4BA}"/>
              </a:ext>
            </a:extLst>
          </p:cNvPr>
          <p:cNvSpPr/>
          <p:nvPr/>
        </p:nvSpPr>
        <p:spPr>
          <a:xfrm>
            <a:off x="1111170" y="937549"/>
            <a:ext cx="10081549" cy="282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30CD62-F8EB-D24C-9304-A630389DC26F}"/>
              </a:ext>
            </a:extLst>
          </p:cNvPr>
          <p:cNvSpPr/>
          <p:nvPr/>
        </p:nvSpPr>
        <p:spPr>
          <a:xfrm>
            <a:off x="999317" y="3429000"/>
            <a:ext cx="10081549" cy="282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9EBD3D02-4C89-154A-8B79-73BEE2B91F6C}"/>
              </a:ext>
            </a:extLst>
          </p:cNvPr>
          <p:cNvSpPr/>
          <p:nvPr/>
        </p:nvSpPr>
        <p:spPr>
          <a:xfrm>
            <a:off x="1743559" y="3510366"/>
            <a:ext cx="1363851" cy="216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5FFA3F1-3E4E-074E-AAB1-778A5C9E0A66}"/>
              </a:ext>
            </a:extLst>
          </p:cNvPr>
          <p:cNvSpPr/>
          <p:nvPr/>
        </p:nvSpPr>
        <p:spPr>
          <a:xfrm>
            <a:off x="9164664" y="3533613"/>
            <a:ext cx="1363851" cy="216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390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26D720D9-7D81-6044-A688-E9BB27766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"/>
          <a:stretch/>
        </p:blipFill>
        <p:spPr>
          <a:xfrm>
            <a:off x="537882" y="768723"/>
            <a:ext cx="9686774" cy="50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FAD64ABB-C568-474D-A2EF-0F0F8B41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10" y="0"/>
            <a:ext cx="7117380" cy="68580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2E9256CC-4417-AA41-AB68-B651CDACBDDD}"/>
              </a:ext>
            </a:extLst>
          </p:cNvPr>
          <p:cNvSpPr/>
          <p:nvPr/>
        </p:nvSpPr>
        <p:spPr>
          <a:xfrm>
            <a:off x="9307970" y="4678235"/>
            <a:ext cx="527517" cy="1822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302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3E4DF38-3A68-594E-BB8E-4C95BB1A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03" y="402858"/>
            <a:ext cx="3612247" cy="286463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A6A8417-9306-F648-A1EB-D8B2DEC1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40" y="402859"/>
            <a:ext cx="3671463" cy="286462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0189C6C-31E8-B945-8EB4-22445B35F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940" y="3429000"/>
            <a:ext cx="3671463" cy="291159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B595234-21BD-F048-8EB2-3059E0D3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403" y="3431881"/>
            <a:ext cx="3731772" cy="29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8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9B45CCD9-F101-FD45-A920-CC6D0EFA8BA5}"/>
              </a:ext>
            </a:extLst>
          </p:cNvPr>
          <p:cNvSpPr/>
          <p:nvPr/>
        </p:nvSpPr>
        <p:spPr>
          <a:xfrm>
            <a:off x="2042652" y="294966"/>
            <a:ext cx="243348" cy="117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28282DF-A084-E24D-B4B0-A6B97AD19C09}"/>
              </a:ext>
            </a:extLst>
          </p:cNvPr>
          <p:cNvSpPr/>
          <p:nvPr/>
        </p:nvSpPr>
        <p:spPr>
          <a:xfrm>
            <a:off x="5675671" y="353959"/>
            <a:ext cx="309716" cy="117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1FF96BD7-B8FA-E44D-9535-6645A2AD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2" y="684293"/>
            <a:ext cx="7718984" cy="5744605"/>
          </a:xfrm>
          <a:prstGeom prst="rect">
            <a:avLst/>
          </a:prstGeom>
          <a:ln>
            <a:noFill/>
          </a:ln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EFCCA96E-4480-E643-8AEB-05E3F5B29348}"/>
              </a:ext>
            </a:extLst>
          </p:cNvPr>
          <p:cNvSpPr txBox="1"/>
          <p:nvPr/>
        </p:nvSpPr>
        <p:spPr>
          <a:xfrm>
            <a:off x="5830529" y="699704"/>
            <a:ext cx="133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N170</a:t>
            </a:r>
            <a:endParaRPr lang="da-DK" b="1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D61F90AB-25BD-F649-9041-A40636E8D182}"/>
              </a:ext>
            </a:extLst>
          </p:cNvPr>
          <p:cNvSpPr txBox="1"/>
          <p:nvPr/>
        </p:nvSpPr>
        <p:spPr>
          <a:xfrm>
            <a:off x="2499360" y="699704"/>
            <a:ext cx="133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N400</a:t>
            </a:r>
            <a:endParaRPr lang="da-DK" b="1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C48D1C50-18DF-B149-A9A1-5D99D22FD374}"/>
              </a:ext>
            </a:extLst>
          </p:cNvPr>
          <p:cNvSpPr txBox="1"/>
          <p:nvPr/>
        </p:nvSpPr>
        <p:spPr>
          <a:xfrm>
            <a:off x="2499360" y="3429637"/>
            <a:ext cx="586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P100</a:t>
            </a:r>
            <a:endParaRPr lang="da-DK" b="1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854A7B81-4BC4-9348-B728-2C16ED6C2068}"/>
              </a:ext>
            </a:extLst>
          </p:cNvPr>
          <p:cNvSpPr txBox="1"/>
          <p:nvPr/>
        </p:nvSpPr>
        <p:spPr>
          <a:xfrm>
            <a:off x="5830529" y="3429637"/>
            <a:ext cx="586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P200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41511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EB91AF4-709D-854F-ACD5-117A11E9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79400"/>
            <a:ext cx="74295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F8773E3-09D5-2E4E-8B37-E20D353D5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22" y="448519"/>
            <a:ext cx="3905807" cy="25730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E3F02B58-F723-7C4B-A72A-1521F27C4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615" y="448519"/>
            <a:ext cx="3905807" cy="257302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944F2DDA-79C4-CB47-AD7F-84F8430B8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615" y="3164120"/>
            <a:ext cx="3989070" cy="262787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AF0D51C-F7AB-B343-BEE7-C1E3738D9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422" y="3218971"/>
            <a:ext cx="3905807" cy="257302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BAF53DC5-AC1C-D04B-B043-A933994B1EE4}"/>
              </a:ext>
            </a:extLst>
          </p:cNvPr>
          <p:cNvSpPr txBox="1"/>
          <p:nvPr/>
        </p:nvSpPr>
        <p:spPr>
          <a:xfrm>
            <a:off x="2739390" y="448519"/>
            <a:ext cx="133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N400</a:t>
            </a:r>
            <a:endParaRPr lang="da-DK" b="1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3244F5A-A524-D444-91EF-9FAB1CC628DD}"/>
              </a:ext>
            </a:extLst>
          </p:cNvPr>
          <p:cNvSpPr txBox="1"/>
          <p:nvPr/>
        </p:nvSpPr>
        <p:spPr>
          <a:xfrm>
            <a:off x="6645197" y="462698"/>
            <a:ext cx="133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N170</a:t>
            </a:r>
            <a:endParaRPr lang="da-DK" b="1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B586F10A-20F7-5948-87DB-7CFFFCEE29FC}"/>
              </a:ext>
            </a:extLst>
          </p:cNvPr>
          <p:cNvSpPr txBox="1"/>
          <p:nvPr/>
        </p:nvSpPr>
        <p:spPr>
          <a:xfrm>
            <a:off x="2741295" y="3164120"/>
            <a:ext cx="1337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P100</a:t>
            </a:r>
          </a:p>
          <a:p>
            <a:endParaRPr lang="da-DK" b="1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0CADA28F-4787-6D4B-A6D9-B9680A1DCFF7}"/>
              </a:ext>
            </a:extLst>
          </p:cNvPr>
          <p:cNvSpPr txBox="1"/>
          <p:nvPr/>
        </p:nvSpPr>
        <p:spPr>
          <a:xfrm>
            <a:off x="6730365" y="3205551"/>
            <a:ext cx="133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P200</a:t>
            </a:r>
            <a:endParaRPr lang="da-DK" b="1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104DFB6-6415-4A4A-B33E-A8037DE58582}"/>
              </a:ext>
            </a:extLst>
          </p:cNvPr>
          <p:cNvSpPr/>
          <p:nvPr/>
        </p:nvSpPr>
        <p:spPr>
          <a:xfrm flipV="1">
            <a:off x="3536155" y="462698"/>
            <a:ext cx="443389" cy="14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55B0B32-EE06-E644-B945-004C59588808}"/>
              </a:ext>
            </a:extLst>
          </p:cNvPr>
          <p:cNvSpPr/>
          <p:nvPr/>
        </p:nvSpPr>
        <p:spPr>
          <a:xfrm flipV="1">
            <a:off x="7558088" y="506832"/>
            <a:ext cx="509587" cy="14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5CC0F7F6-452B-BD45-B350-B3B5BD0307E9}"/>
              </a:ext>
            </a:extLst>
          </p:cNvPr>
          <p:cNvSpPr/>
          <p:nvPr/>
        </p:nvSpPr>
        <p:spPr>
          <a:xfrm flipV="1">
            <a:off x="3663435" y="3179874"/>
            <a:ext cx="443389" cy="14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A2626BF-ABA4-304A-956C-6C053969AEE5}"/>
              </a:ext>
            </a:extLst>
          </p:cNvPr>
          <p:cNvSpPr/>
          <p:nvPr/>
        </p:nvSpPr>
        <p:spPr>
          <a:xfrm flipV="1">
            <a:off x="7474742" y="3252366"/>
            <a:ext cx="443389" cy="14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033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312C89B3-581C-A14E-A3CE-04F29BFB4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46" y="192287"/>
            <a:ext cx="4043064" cy="2205966"/>
          </a:xfrm>
          <a:prstGeom prst="rect">
            <a:avLst/>
          </a:prstGeom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70897A8-BBCB-E74C-86E1-B986F5AA5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667" y="4661368"/>
            <a:ext cx="4043065" cy="2205966"/>
          </a:xfrm>
          <a:prstGeom prst="rect">
            <a:avLst/>
          </a:prstGeom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3F51671-135F-1245-849A-48EA1FD4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646" y="2455403"/>
            <a:ext cx="4043064" cy="2205965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64298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BA619C1-4A8D-2C47-B3A6-BB2558DB2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" r="4594"/>
          <a:stretch/>
        </p:blipFill>
        <p:spPr>
          <a:xfrm>
            <a:off x="3991155" y="0"/>
            <a:ext cx="412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>
            <a:extLst>
              <a:ext uri="{FF2B5EF4-FFF2-40B4-BE49-F238E27FC236}">
                <a16:creationId xmlns:a16="http://schemas.microsoft.com/office/drawing/2014/main" id="{2850D1C1-98AD-9642-89B2-14C176F4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39" y="3765559"/>
            <a:ext cx="3545623" cy="2335741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AD0E58DB-93DF-7843-868C-C64EE3BA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4" y="3765559"/>
            <a:ext cx="3668780" cy="2416874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250B7073-B60D-1543-B59B-119F3640E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220" y="3765559"/>
            <a:ext cx="3668778" cy="2416874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057E503D-C4D3-2E4F-A0E2-03E88E2AF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282" y="874697"/>
            <a:ext cx="3668780" cy="2416874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2EB8AE59-241D-7946-AE54-F0018F966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44" y="899130"/>
            <a:ext cx="3668782" cy="2416874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304BF21F-2097-5F44-9C55-2C597E973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220" y="902670"/>
            <a:ext cx="3668780" cy="2360928"/>
          </a:xfrm>
          <a:prstGeom prst="rect">
            <a:avLst/>
          </a:prstGeom>
        </p:spPr>
      </p:pic>
      <p:sp>
        <p:nvSpPr>
          <p:cNvPr id="26" name="Tekstfelt 25">
            <a:extLst>
              <a:ext uri="{FF2B5EF4-FFF2-40B4-BE49-F238E27FC236}">
                <a16:creationId xmlns:a16="http://schemas.microsoft.com/office/drawing/2014/main" id="{A78608A6-E1F2-A840-A45B-CB7CF22DC4AF}"/>
              </a:ext>
            </a:extLst>
          </p:cNvPr>
          <p:cNvSpPr txBox="1"/>
          <p:nvPr/>
        </p:nvSpPr>
        <p:spPr>
          <a:xfrm>
            <a:off x="1104900" y="782466"/>
            <a:ext cx="74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P200</a:t>
            </a:r>
            <a:endParaRPr lang="da-DK" sz="1300" dirty="0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18EA7F11-421D-BA4D-94DE-0BE378A04C02}"/>
              </a:ext>
            </a:extLst>
          </p:cNvPr>
          <p:cNvSpPr/>
          <p:nvPr/>
        </p:nvSpPr>
        <p:spPr>
          <a:xfrm>
            <a:off x="1681000" y="936355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92BBAE50-ABDF-104E-9520-4C3E449D3F18}"/>
              </a:ext>
            </a:extLst>
          </p:cNvPr>
          <p:cNvSpPr/>
          <p:nvPr/>
        </p:nvSpPr>
        <p:spPr>
          <a:xfrm>
            <a:off x="5623314" y="912081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F21FCBC1-4B8F-3647-BB64-8450DEECDF51}"/>
              </a:ext>
            </a:extLst>
          </p:cNvPr>
          <p:cNvSpPr/>
          <p:nvPr/>
        </p:nvSpPr>
        <p:spPr>
          <a:xfrm>
            <a:off x="9309346" y="962642"/>
            <a:ext cx="341842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9B338114-526E-934E-9201-5D92587A6FA5}"/>
              </a:ext>
            </a:extLst>
          </p:cNvPr>
          <p:cNvSpPr/>
          <p:nvPr/>
        </p:nvSpPr>
        <p:spPr>
          <a:xfrm>
            <a:off x="9309346" y="3813506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1" name="Rektangel 30">
            <a:extLst>
              <a:ext uri="{FF2B5EF4-FFF2-40B4-BE49-F238E27FC236}">
                <a16:creationId xmlns:a16="http://schemas.microsoft.com/office/drawing/2014/main" id="{5677D07B-03F5-0246-A131-BAE20084701D}"/>
              </a:ext>
            </a:extLst>
          </p:cNvPr>
          <p:cNvSpPr/>
          <p:nvPr/>
        </p:nvSpPr>
        <p:spPr>
          <a:xfrm>
            <a:off x="5685289" y="3800864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0BA6D45F-8AA0-6049-9EDD-D6BB87B9AA11}"/>
              </a:ext>
            </a:extLst>
          </p:cNvPr>
          <p:cNvSpPr/>
          <p:nvPr/>
        </p:nvSpPr>
        <p:spPr>
          <a:xfrm>
            <a:off x="1681000" y="3813506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2D476619-7AB6-A845-B174-E26D8C7B4E22}"/>
              </a:ext>
            </a:extLst>
          </p:cNvPr>
          <p:cNvSpPr txBox="1"/>
          <p:nvPr/>
        </p:nvSpPr>
        <p:spPr>
          <a:xfrm>
            <a:off x="1053563" y="3646975"/>
            <a:ext cx="74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P100</a:t>
            </a:r>
            <a:endParaRPr lang="da-DK" sz="1300" dirty="0"/>
          </a:p>
        </p:txBody>
      </p:sp>
    </p:spTree>
    <p:extLst>
      <p:ext uri="{BB962C8B-B14F-4D97-AF65-F5344CB8AC3E}">
        <p14:creationId xmlns:p14="http://schemas.microsoft.com/office/powerpoint/2010/main" val="99752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95005408-6219-C348-8C4E-05914EA9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90" y="3221181"/>
            <a:ext cx="3664491" cy="2414049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5F047445-80BE-3348-9A45-1D3CCCF5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734" y="3221182"/>
            <a:ext cx="3664491" cy="241404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A4328D8-DCAC-0C4E-8A79-DACEF31CA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9" y="3221182"/>
            <a:ext cx="3664489" cy="241404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8AC6F80-F985-934F-8B62-D41344CF7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734" y="453273"/>
            <a:ext cx="3664491" cy="241404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A34DF3A-5649-EF44-BC4C-BD001BA58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592" y="453273"/>
            <a:ext cx="3664491" cy="241404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6610EDC-9434-E14D-8615-EFD42D133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880" y="425352"/>
            <a:ext cx="3664489" cy="2414048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73BEBA6-CB58-0446-9FE1-49F30B4CF533}"/>
              </a:ext>
            </a:extLst>
          </p:cNvPr>
          <p:cNvSpPr/>
          <p:nvPr/>
        </p:nvSpPr>
        <p:spPr>
          <a:xfrm>
            <a:off x="5502389" y="425352"/>
            <a:ext cx="331818" cy="118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B6337A7B-9749-5841-BF3D-FA4005C0B85E}"/>
              </a:ext>
            </a:extLst>
          </p:cNvPr>
          <p:cNvSpPr/>
          <p:nvPr/>
        </p:nvSpPr>
        <p:spPr>
          <a:xfrm>
            <a:off x="9103362" y="481194"/>
            <a:ext cx="376264" cy="125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9315397C-80CD-A048-A807-948BF6BA608F}"/>
              </a:ext>
            </a:extLst>
          </p:cNvPr>
          <p:cNvSpPr/>
          <p:nvPr/>
        </p:nvSpPr>
        <p:spPr>
          <a:xfrm>
            <a:off x="1633460" y="425353"/>
            <a:ext cx="9408788" cy="18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91D0A8B-8F8C-A145-94ED-ECCF16A2382D}"/>
              </a:ext>
            </a:extLst>
          </p:cNvPr>
          <p:cNvSpPr/>
          <p:nvPr/>
        </p:nvSpPr>
        <p:spPr>
          <a:xfrm>
            <a:off x="1758009" y="3193260"/>
            <a:ext cx="9408788" cy="18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234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101</Words>
  <Application>Microsoft Macintosh PowerPoint</Application>
  <PresentationFormat>Widescreen</PresentationFormat>
  <Paragraphs>58</Paragraphs>
  <Slides>13</Slides>
  <Notes>12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Laura Wulff Paaby</dc:creator>
  <cp:lastModifiedBy>Laura Wulff Paaby</cp:lastModifiedBy>
  <cp:revision>4</cp:revision>
  <dcterms:created xsi:type="dcterms:W3CDTF">2022-03-08T09:43:48Z</dcterms:created>
  <dcterms:modified xsi:type="dcterms:W3CDTF">2022-05-10T14:10:41Z</dcterms:modified>
</cp:coreProperties>
</file>